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64" r:id="rId10"/>
    <p:sldId id="269" r:id="rId11"/>
    <p:sldId id="271" r:id="rId12"/>
    <p:sldId id="265" r:id="rId13"/>
    <p:sldId id="261" r:id="rId14"/>
    <p:sldId id="268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 autoAdjust="0"/>
    <p:restoredTop sz="86370" autoAdjust="0"/>
  </p:normalViewPr>
  <p:slideViewPr>
    <p:cSldViewPr>
      <p:cViewPr varScale="1">
        <p:scale>
          <a:sx n="57" d="100"/>
          <a:sy n="57" d="100"/>
        </p:scale>
        <p:origin x="992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‘’Codecheck’’</a:t>
          </a: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9A58513C-C6B2-4137-83E1-4BB67ECF7416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Sauberes Verzeichnis</a:t>
          </a:r>
        </a:p>
      </dgm:t>
    </dgm:pt>
    <dgm:pt modelId="{9415CE83-0853-4C54-B6E8-9BF86B2A5BB2}" type="parTrans" cxnId="{300763AA-CA13-4C7D-A066-E57963C307E2}">
      <dgm:prSet/>
      <dgm:spPr/>
      <dgm:t>
        <a:bodyPr/>
        <a:lstStyle/>
        <a:p>
          <a:endParaRPr lang="de-CH"/>
        </a:p>
      </dgm:t>
    </dgm:pt>
    <dgm:pt modelId="{DDAEFC83-E0A6-4034-94F6-24C5D5E883DD}" type="sibTrans" cxnId="{300763AA-CA13-4C7D-A066-E57963C307E2}">
      <dgm:prSet/>
      <dgm:spPr/>
      <dgm:t>
        <a:bodyPr/>
        <a:lstStyle/>
        <a:p>
          <a:endParaRPr lang="de-CH"/>
        </a:p>
      </dgm:t>
    </dgm:pt>
    <dgm:pt modelId="{DF93CA04-10B2-423E-9D09-771F331A2FE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F8CC1675-E350-4242-BDFB-1976B4C4B272}" type="parTrans" cxnId="{1FCFECC0-5FEF-4ACC-8F35-C4C2AB2DFABD}">
      <dgm:prSet/>
      <dgm:spPr/>
      <dgm:t>
        <a:bodyPr/>
        <a:lstStyle/>
        <a:p>
          <a:endParaRPr lang="de-CH"/>
        </a:p>
      </dgm:t>
    </dgm:pt>
    <dgm:pt modelId="{C44D5BAF-E299-4EE5-A6D8-0D0B5B9A3B73}" type="sibTrans" cxnId="{1FCFECC0-5FEF-4ACC-8F35-C4C2AB2DFABD}">
      <dgm:prSet/>
      <dgm:spPr/>
      <dgm:t>
        <a:bodyPr/>
        <a:lstStyle/>
        <a:p>
          <a:endParaRPr lang="de-CH"/>
        </a:p>
      </dgm:t>
    </dgm:pt>
    <dgm:pt modelId="{CC952028-2E2A-431C-8BCB-8EE694DAAF99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B630F110-DA90-40DD-9EBE-90CBEA4EA276}" type="parTrans" cxnId="{711BEDC5-006E-465C-8F53-7AE2FA96B8ED}">
      <dgm:prSet/>
      <dgm:spPr/>
      <dgm:t>
        <a:bodyPr/>
        <a:lstStyle/>
        <a:p>
          <a:endParaRPr lang="de-CH"/>
        </a:p>
      </dgm:t>
    </dgm:pt>
    <dgm:pt modelId="{540F6C20-BA9B-4A09-888B-D07638D30EFB}" type="sibTrans" cxnId="{711BEDC5-006E-465C-8F53-7AE2FA96B8ED}">
      <dgm:prSet/>
      <dgm:spPr/>
      <dgm:t>
        <a:bodyPr/>
        <a:lstStyle/>
        <a:p>
          <a:endParaRPr lang="de-CH"/>
        </a:p>
      </dgm:t>
    </dgm:pt>
    <dgm:pt modelId="{46CF4AAC-FFB5-4470-8697-36B51828CC7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97ED5383-99FA-45BE-977A-70E20C7287A2}" type="parTrans" cxnId="{12ED8BF7-EFE0-4E94-9910-41485CCC4970}">
      <dgm:prSet/>
      <dgm:spPr/>
      <dgm:t>
        <a:bodyPr/>
        <a:lstStyle/>
        <a:p>
          <a:endParaRPr lang="de-CH"/>
        </a:p>
      </dgm:t>
    </dgm:pt>
    <dgm:pt modelId="{7EF70B2E-D706-4885-AF38-8EAB7F16BC7D}" type="sibTrans" cxnId="{12ED8BF7-EFE0-4E94-9910-41485CCC4970}">
      <dgm:prSet/>
      <dgm:spPr/>
      <dgm:t>
        <a:bodyPr/>
        <a:lstStyle/>
        <a:p>
          <a:endParaRPr lang="de-CH"/>
        </a:p>
      </dgm:t>
    </dgm:pt>
    <dgm:pt modelId="{6EA99B84-F3FA-4888-AB60-F0A40C07AAB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</a:p>
      </dgm:t>
    </dgm:pt>
    <dgm:pt modelId="{7912DC3D-A43D-4356-8DDD-79E8A6A7D5AD}" type="parTrans" cxnId="{67244D83-8C29-441D-913E-03E33762BC71}">
      <dgm:prSet/>
      <dgm:spPr/>
      <dgm:t>
        <a:bodyPr/>
        <a:lstStyle/>
        <a:p>
          <a:endParaRPr lang="de-CH"/>
        </a:p>
      </dgm:t>
    </dgm:pt>
    <dgm:pt modelId="{ABA1DB9E-4418-45C9-AB05-209DC1A4E7E1}" type="sibTrans" cxnId="{67244D83-8C29-441D-913E-03E33762BC7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18809917-DA78-4DAB-ABE6-82B09C877917}" type="presOf" srcId="{46CF4AAC-FFB5-4470-8697-36B51828CC75}" destId="{552D073C-8380-4427-9292-13D3B66618C9}" srcOrd="0" destOrd="1" presId="urn:microsoft.com/office/officeart/2005/8/layout/hList2"/>
    <dgm:cxn modelId="{FD1C3C24-4AD0-4769-A7EF-41DEE1557C6E}" type="presOf" srcId="{CC952028-2E2A-431C-8BCB-8EE694DAAF99}" destId="{32920468-8D8E-4C07-AB4D-071F4CCBE199}" srcOrd="0" destOrd="2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23230C2D-EEDA-4EC6-AC97-8DECD306A063}" type="presOf" srcId="{6EA99B84-F3FA-4888-AB60-F0A40C07AAB5}" destId="{552D073C-8380-4427-9292-13D3B66618C9}" srcOrd="0" destOrd="2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67244D83-8C29-441D-913E-03E33762BC71}" srcId="{A22128CC-FAD2-4328-B530-DCA59452ED82}" destId="{6EA99B84-F3FA-4888-AB60-F0A40C07AAB5}" srcOrd="2" destOrd="0" parTransId="{7912DC3D-A43D-4356-8DDD-79E8A6A7D5AD}" sibTransId="{ABA1DB9E-4418-45C9-AB05-209DC1A4E7E1}"/>
    <dgm:cxn modelId="{22293A95-7532-445B-9489-A724FA04FB0A}" type="presOf" srcId="{DF93CA04-10B2-423E-9D09-771F331A2FE5}" destId="{32920468-8D8E-4C07-AB4D-071F4CCBE199}" srcOrd="0" destOrd="1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300763AA-CA13-4C7D-A066-E57963C307E2}" srcId="{F60AD385-3EB8-4218-848D-DCC1E4BF1BC0}" destId="{9A58513C-C6B2-4137-83E1-4BB67ECF7416}" srcOrd="2" destOrd="0" parTransId="{9415CE83-0853-4C54-B6E8-9BF86B2A5BB2}" sibTransId="{DDAEFC83-E0A6-4034-94F6-24C5D5E883DD}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33630EB1-8F21-4806-9BE5-6F3D1863E469}" type="presOf" srcId="{9A58513C-C6B2-4137-83E1-4BB67ECF7416}" destId="{B7CF1BD5-7557-407D-911D-03348E98DFE3}" srcOrd="0" destOrd="2" presId="urn:microsoft.com/office/officeart/2005/8/layout/hList2"/>
    <dgm:cxn modelId="{1FCFECC0-5FEF-4ACC-8F35-C4C2AB2DFABD}" srcId="{29925387-F0A4-4D69-BDD7-CA4402BDE65B}" destId="{DF93CA04-10B2-423E-9D09-771F331A2FE5}" srcOrd="1" destOrd="0" parTransId="{F8CC1675-E350-4242-BDFB-1976B4C4B272}" sibTransId="{C44D5BAF-E299-4EE5-A6D8-0D0B5B9A3B73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711BEDC5-006E-465C-8F53-7AE2FA96B8ED}" srcId="{29925387-F0A4-4D69-BDD7-CA4402BDE65B}" destId="{CC952028-2E2A-431C-8BCB-8EE694DAAF99}" srcOrd="2" destOrd="0" parTransId="{B630F110-DA90-40DD-9EBE-90CBEA4EA276}" sibTransId="{540F6C20-BA9B-4A09-888B-D07638D30EFB}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2ED8BF7-EFE0-4E94-9910-41485CCC4970}" srcId="{A22128CC-FAD2-4328-B530-DCA59452ED82}" destId="{46CF4AAC-FFB5-4470-8697-36B51828CC75}" srcOrd="1" destOrd="0" parTransId="{97ED5383-99FA-45BE-977A-70E20C7287A2}" sibTransId="{7EF70B2E-D706-4885-AF38-8EAB7F16BC7D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403099" y="270994"/>
          <a:ext cx="1009866" cy="4678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403099" y="270994"/>
        <a:ext cx="1009866" cy="467878"/>
      </dsp:txXfrm>
    </dsp:sp>
    <dsp:sp modelId="{B7CF1BD5-7557-407D-911D-03348E98DFE3}">
      <dsp:nvSpPr>
        <dsp:cNvPr id="0" name=""/>
        <dsp:cNvSpPr/>
      </dsp:nvSpPr>
      <dsp:spPr>
        <a:xfrm>
          <a:off x="477792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Sauberes Verzeichnis</a:t>
          </a:r>
        </a:p>
      </dsp:txBody>
      <dsp:txXfrm>
        <a:off x="477792" y="534692"/>
        <a:ext cx="2129123" cy="2021755"/>
      </dsp:txXfrm>
    </dsp:sp>
    <dsp:sp modelId="{7D3C6895-9A4A-4871-B315-073B94191DE4}">
      <dsp:nvSpPr>
        <dsp:cNvPr id="0" name=""/>
        <dsp:cNvSpPr/>
      </dsp:nvSpPr>
      <dsp:spPr>
        <a:xfrm>
          <a:off x="211095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301722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301722" y="1356499"/>
        <a:ext cx="2021755" cy="378141"/>
      </dsp:txXfrm>
    </dsp:sp>
    <dsp:sp modelId="{552D073C-8380-4427-9292-13D3B66618C9}">
      <dsp:nvSpPr>
        <dsp:cNvPr id="0" name=""/>
        <dsp:cNvSpPr/>
      </dsp:nvSpPr>
      <dsp:spPr>
        <a:xfrm>
          <a:off x="3378882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</a:p>
      </dsp:txBody>
      <dsp:txXfrm>
        <a:off x="3378882" y="534692"/>
        <a:ext cx="2129123" cy="2021755"/>
      </dsp:txXfrm>
    </dsp:sp>
    <dsp:sp modelId="{5577771F-8DF3-4731-B1EB-63BAE0018041}">
      <dsp:nvSpPr>
        <dsp:cNvPr id="0" name=""/>
        <dsp:cNvSpPr/>
      </dsp:nvSpPr>
      <dsp:spPr>
        <a:xfrm>
          <a:off x="3112184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202811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202811" y="1356499"/>
        <a:ext cx="2021755" cy="378141"/>
      </dsp:txXfrm>
    </dsp:sp>
    <dsp:sp modelId="{2E0CA14F-31FE-406F-A4D1-20CC43188FCB}">
      <dsp:nvSpPr>
        <dsp:cNvPr id="0" name=""/>
        <dsp:cNvSpPr/>
      </dsp:nvSpPr>
      <dsp:spPr>
        <a:xfrm>
          <a:off x="6279971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‘’Codecheck’’</a:t>
          </a:r>
        </a:p>
      </dsp:txBody>
      <dsp:txXfrm>
        <a:off x="6279971" y="534692"/>
        <a:ext cx="2129123" cy="2021755"/>
      </dsp:txXfrm>
    </dsp:sp>
    <dsp:sp modelId="{DEE689A3-A1D5-4A54-AEE2-BFDFBF77C009}">
      <dsp:nvSpPr>
        <dsp:cNvPr id="0" name=""/>
        <dsp:cNvSpPr/>
      </dsp:nvSpPr>
      <dsp:spPr>
        <a:xfrm>
          <a:off x="6013274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103901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103901" y="1356499"/>
        <a:ext cx="2021755" cy="378141"/>
      </dsp:txXfrm>
    </dsp:sp>
    <dsp:sp modelId="{32920468-8D8E-4C07-AB4D-071F4CCBE199}">
      <dsp:nvSpPr>
        <dsp:cNvPr id="0" name=""/>
        <dsp:cNvSpPr/>
      </dsp:nvSpPr>
      <dsp:spPr>
        <a:xfrm>
          <a:off x="9181061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81061" y="534692"/>
        <a:ext cx="2129123" cy="2021755"/>
      </dsp:txXfrm>
    </dsp:sp>
    <dsp:sp modelId="{5B51C35D-79AD-4862-B5AA-AD8CD8491144}">
      <dsp:nvSpPr>
        <dsp:cNvPr id="0" name=""/>
        <dsp:cNvSpPr/>
      </dsp:nvSpPr>
      <dsp:spPr>
        <a:xfrm>
          <a:off x="8914363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10.03.2020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10.03.2020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10.03.2020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10.03.2020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6.sv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3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996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als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 Skip-Bros</a:t>
            </a:r>
            <a:endParaRPr lang="en-US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134506" y="1882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Bildergebnis für skip bo">
            <a:extLst>
              <a:ext uri="{FF2B5EF4-FFF2-40B4-BE49-F238E27FC236}">
                <a16:creationId xmlns:a16="http://schemas.microsoft.com/office/drawing/2014/main" id="{D5BB3A3D-4B82-48AC-9772-87669D7B3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11197" y="1882080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1020000" y="939481"/>
            <a:ext cx="1015200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z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 err="1">
                <a:cs typeface="Calibri"/>
              </a:rPr>
              <a:t>ommunikation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zwischen</a:t>
            </a:r>
            <a:r>
              <a:rPr lang="en-CH" sz="2000" dirty="0">
                <a:cs typeface="Calibri"/>
              </a:rPr>
              <a:t>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 err="1">
                <a:cs typeface="Calibri"/>
              </a:rPr>
              <a:t>ients</a:t>
            </a:r>
            <a:r>
              <a:rPr lang="en-CH" sz="2000" dirty="0">
                <a:cs typeface="Calibri"/>
              </a:rPr>
              <a:t> 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(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d. 2, 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(30 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)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on den </a:t>
            </a:r>
            <a:r>
              <a:rPr lang="en-CH" sz="2000" dirty="0" err="1">
                <a:cs typeface="Calibri"/>
              </a:rPr>
              <a:t>Stapeln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ist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dran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 err="1">
                <a:cs typeface="Calibri"/>
              </a:rPr>
              <a:t>Welche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liegen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im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1020000" y="939481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Einloggen</a:t>
            </a:r>
            <a:r>
              <a:rPr lang="en-CH" sz="2000" dirty="0">
                <a:cs typeface="Calibri"/>
              </a:rPr>
              <a:t>, Chat 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 err="1">
                <a:cs typeface="Calibri"/>
              </a:rPr>
              <a:t>nsole</a:t>
            </a:r>
            <a:r>
              <a:rPr lang="en-CH" sz="2000" dirty="0">
                <a:cs typeface="Calibri"/>
              </a:rPr>
              <a:t>, “ready” 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 err="1">
                <a:cs typeface="Calibri"/>
              </a:rPr>
              <a:t>leiche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T</a:t>
            </a:r>
            <a:r>
              <a:rPr lang="en-CH" sz="2000" dirty="0">
                <a:cs typeface="Calibri"/>
              </a:rPr>
              <a:t>ABLE)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Ablagestapeln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sichtbar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für</a:t>
            </a:r>
            <a:r>
              <a:rPr lang="en-CH" sz="2000" dirty="0">
                <a:cs typeface="Calibri"/>
              </a:rPr>
              <a:t>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 err="1">
                <a:cs typeface="Calibri"/>
              </a:rPr>
              <a:t>Karte</a:t>
            </a:r>
            <a:r>
              <a:rPr lang="en-CH" sz="2000" dirty="0">
                <a:cs typeface="Calibri"/>
              </a:rPr>
              <a:t> auf Build Pile </a:t>
            </a:r>
            <a:r>
              <a:rPr lang="en-CH" sz="2000" dirty="0" err="1">
                <a:cs typeface="Calibri"/>
              </a:rPr>
              <a:t>spielen</a:t>
            </a:r>
            <a:r>
              <a:rPr lang="en-CH" sz="2000" dirty="0">
                <a:cs typeface="Calibri"/>
              </a:rPr>
              <a:t> 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Discard Pile </a:t>
            </a:r>
            <a:r>
              <a:rPr lang="en-CH" sz="2000" dirty="0" err="1">
                <a:cs typeface="Calibri"/>
              </a:rPr>
              <a:t>legen</a:t>
            </a:r>
            <a:r>
              <a:rPr lang="en-CH" sz="2000" dirty="0">
                <a:cs typeface="Calibri"/>
              </a:rPr>
              <a:t> 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Zuerst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w</a:t>
            </a:r>
            <a:r>
              <a:rPr lang="en-CH" sz="2000" dirty="0">
                <a:cs typeface="Calibri"/>
              </a:rPr>
              <a:t>ä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(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), 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w</a:t>
            </a:r>
            <a:r>
              <a:rPr lang="en-CH" sz="2000" dirty="0">
                <a:cs typeface="Calibri"/>
              </a:rPr>
              <a:t>ü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h</a:t>
            </a:r>
            <a:r>
              <a:rPr lang="de-CH" sz="2000" dirty="0">
                <a:cs typeface="Calibri"/>
              </a:rPr>
              <a:t>t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tapel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wähle</a:t>
            </a:r>
            <a:r>
              <a:rPr lang="de-CH" sz="2000" dirty="0">
                <a:cs typeface="Calibri"/>
              </a:rPr>
              <a:t>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35360" y="1053000"/>
            <a:ext cx="11487756" cy="2591994"/>
            <a:chOff x="335360" y="1234929"/>
            <a:chExt cx="11487756" cy="338206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3382066"/>
              <a:chOff x="282885" y="810654"/>
              <a:chExt cx="11487756" cy="4043601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85657803"/>
                  </p:ext>
                </p:extLst>
              </p:nvPr>
            </p:nvGraphicFramePr>
            <p:xfrm>
              <a:off x="282885" y="810654"/>
              <a:ext cx="11487756" cy="404360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Janni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Guillaume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96000" y="4305607"/>
            <a:ext cx="680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21632" y="3608225"/>
            <a:ext cx="5018394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Client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6636000" y="3637393"/>
            <a:ext cx="5018394" cy="369332"/>
          </a:xfrm>
          <a:prstGeom prst="rect">
            <a:avLst/>
          </a:prstGeom>
          <a:solidFill>
            <a:srgbClr val="FA632E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516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Zugweise: Aktionen nur für einen Spieler aufs Mal aktiviert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cs typeface="Calibri"/>
              </a:rPr>
              <a:t>Timer</a:t>
            </a:r>
            <a:r>
              <a:rPr lang="de-DE" sz="2000" dirty="0">
                <a:cs typeface="Calibri"/>
              </a:rPr>
              <a:t> und Button gleichzeitig sorgen für Beenden des Zuges</a:t>
            </a:r>
          </a:p>
          <a:p>
            <a:pPr>
              <a:lnSpc>
                <a:spcPct val="150000"/>
              </a:lnSpc>
            </a:pPr>
            <a:r>
              <a:rPr lang="de-DE" sz="2400" b="1" dirty="0" err="1">
                <a:cs typeface="Calibri"/>
              </a:rPr>
              <a:t>Mechanics</a:t>
            </a:r>
            <a:endParaRPr lang="de-DE" sz="2400" b="1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Pile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708</Words>
  <Application>Microsoft Office PowerPoint</Application>
  <PresentationFormat>Widescreen</PresentationFormat>
  <Paragraphs>160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</vt:lpstr>
      <vt:lpstr>PowerPoint Presentation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rohan girish</cp:lastModifiedBy>
  <cp:revision>179</cp:revision>
  <dcterms:created xsi:type="dcterms:W3CDTF">2020-02-29T17:57:39Z</dcterms:created>
  <dcterms:modified xsi:type="dcterms:W3CDTF">2020-03-10T20:22:07Z</dcterms:modified>
</cp:coreProperties>
</file>